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61" r:id="rId2"/>
    <p:sldId id="267" r:id="rId3"/>
    <p:sldId id="256" r:id="rId4"/>
    <p:sldId id="268" r:id="rId5"/>
    <p:sldId id="269" r:id="rId6"/>
    <p:sldId id="272" r:id="rId7"/>
    <p:sldId id="273" r:id="rId8"/>
    <p:sldId id="274" r:id="rId9"/>
  </p:sldIdLst>
  <p:sldSz cx="12192000" cy="6858000"/>
  <p:notesSz cx="6858000" cy="9144000"/>
  <p:embeddedFontLst>
    <p:embeddedFont>
      <p:font typeface="Arial Black" panose="020B0A04020102020204" pitchFamily="34" charset="0"/>
      <p:regular r:id="rId11"/>
      <p:bold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7" roundtripDataSignature="AMtx7mhWjm0SAA/f1JD/7zyJv1Gw2Ht8G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9"/>
    <p:restoredTop sz="94678"/>
  </p:normalViewPr>
  <p:slideViewPr>
    <p:cSldViewPr snapToGrid="0">
      <p:cViewPr varScale="1">
        <p:scale>
          <a:sx n="70" d="100"/>
          <a:sy n="70" d="100"/>
        </p:scale>
        <p:origin x="544" y="52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customschemas.google.com/relationships/presentationmetadata" Target="metadata"/><Relationship Id="rId2" Type="http://schemas.openxmlformats.org/officeDocument/2006/relationships/slide" Target="slides/slide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360EF22B-CF89-7411-C1DF-7365263EC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1A903A54-F3FA-3DA6-E2B7-ED5880B91D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6D6A15B9-80E9-2AC6-8316-51CE9012C0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30022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161F4742-69A9-AE37-A555-4DE9B74AF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895B1D96-A050-3C9E-3133-1EF10878CE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B5E47DB4-FFDA-A58E-9CED-FF9BB02117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61263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2F0349D9-B754-68FE-8D7E-227D8BF87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FC45A913-61B5-3A82-AFCA-4744ADE8F8A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BEF63C03-B689-26A8-B15F-0D845EBE5A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91749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0E7E8E0C-2B3E-9B09-0542-260C49CA1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F80255D5-96F6-7AD2-4955-291A5FE7C8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0D35851B-6707-AA9B-5CA6-CCD08764AC0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677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1D7C04A1-7835-1863-4338-30EDC3CFF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808A5EA3-B768-5B5A-0E4C-0DF82EAE33E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062F83A3-16E7-9EA8-8FBF-6324BED305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4270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6E296C41-0A2E-BD7C-94C0-65D0DB433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40A17B31-9EB3-0177-9D01-DC2B6563EC4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528949C1-3D1F-52FC-1828-A9FE80D663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36440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>
          <a:extLst>
            <a:ext uri="{FF2B5EF4-FFF2-40B4-BE49-F238E27FC236}">
              <a16:creationId xmlns:a16="http://schemas.microsoft.com/office/drawing/2014/main" id="{B48B8A8B-CC8B-710A-02B6-455056F19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>
            <a:extLst>
              <a:ext uri="{FF2B5EF4-FFF2-40B4-BE49-F238E27FC236}">
                <a16:creationId xmlns:a16="http://schemas.microsoft.com/office/drawing/2014/main" id="{88CC6C8E-907E-8E80-EEFE-7BBC98DE90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" name="Google Shape;86;p1:notes">
            <a:extLst>
              <a:ext uri="{FF2B5EF4-FFF2-40B4-BE49-F238E27FC236}">
                <a16:creationId xmlns:a16="http://schemas.microsoft.com/office/drawing/2014/main" id="{B181CF94-7C49-36FF-7313-AC67DBCFDB6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93361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83D372DC-A5D4-DBDE-BAF9-7D3D9EA57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>
            <a:extLst>
              <a:ext uri="{FF2B5EF4-FFF2-40B4-BE49-F238E27FC236}">
                <a16:creationId xmlns:a16="http://schemas.microsoft.com/office/drawing/2014/main" id="{FCDBCE72-B780-5FE4-153C-EEE6184A975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 dirty="0">
                <a:latin typeface="Arial Black"/>
                <a:ea typeface="Arial Black"/>
                <a:cs typeface="Arial Black"/>
                <a:sym typeface="Arial Black"/>
              </a:rPr>
              <a:t>1056 X 1470</a:t>
            </a:r>
            <a:endParaRPr b="1" dirty="0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BF445FCE-2F08-1A4E-B37E-42D15D6F54C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231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6DD4C903-942B-58E7-21D8-B17E3A5CC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0D849C18-2DF4-AE60-41C8-BE701B21094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93C2D7-D661-DF8D-6C35-201364F46E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43E5A77-3073-0B19-6E22-629F2D441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4573" y="557276"/>
            <a:ext cx="2908300" cy="581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37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>
                <a:latin typeface="Arial Black"/>
                <a:ea typeface="Arial Black"/>
                <a:cs typeface="Arial Black"/>
                <a:sym typeface="Arial Black"/>
              </a:rPr>
              <a:t>Plat Charge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20F17ACC-73A4-D45C-0B24-E6CE07839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52E1A2FB-8CD8-CF26-E6DF-D5BEAA47C23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512E8F-0085-7B9B-97CA-28FCDB9E1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273518A-D967-A255-8256-BF7004504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E3A4FCC-6A34-9E27-6354-FC9CC1DC7C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0224" y="2407395"/>
            <a:ext cx="2274748" cy="31665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79ED14-C398-A479-8BCE-78EB9C5D03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086A09E-DC53-3FE0-68C9-074A8C2B35D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918" y="2407395"/>
            <a:ext cx="2274748" cy="31665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54C4ED-69BA-32FA-764A-5B1EC8DD4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B4935EA-F3BA-2F14-A2BD-DD2DC4A589F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3664" y="2407394"/>
            <a:ext cx="2274748" cy="31665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9F5B53-995C-6A81-A86C-BDF8698D323A}"/>
              </a:ext>
            </a:extLst>
          </p:cNvPr>
          <p:cNvSpPr txBox="1"/>
          <p:nvPr/>
        </p:nvSpPr>
        <p:spPr>
          <a:xfrm>
            <a:off x="291830" y="6527260"/>
            <a:ext cx="1226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Note: We cannot increase the font size and Card art due to the Card name and it will be too edge to edge. Also, we have kept the same size in Charge &amp; Reserve.</a:t>
            </a:r>
            <a:endParaRPr lang="en-IN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942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9D1DA1E8-4C4A-1112-4526-5678CE095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2B7AD4CF-56F3-5FB1-AF89-36F41EAE0B4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403916-9872-EC64-D2E1-D662A1083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773" y="347662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5A3117-7EA5-4D0F-CB3B-883F7B1C99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7149" y="2234357"/>
            <a:ext cx="2274748" cy="31665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7BDE06-08C9-1D0D-82EC-055E68D51A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7662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5AB806F-5A1F-6BC7-5AFF-363BB986F3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0376" y="2234357"/>
            <a:ext cx="2274747" cy="31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9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A5D1A3D5-C4A9-12AA-D89E-4606E37A9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>
            <a:extLst>
              <a:ext uri="{FF2B5EF4-FFF2-40B4-BE49-F238E27FC236}">
                <a16:creationId xmlns:a16="http://schemas.microsoft.com/office/drawing/2014/main" id="{6A68E034-AB4C-0385-B09D-19CC90EF502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 dirty="0">
                <a:latin typeface="Arial Black"/>
                <a:ea typeface="Arial Black"/>
                <a:cs typeface="Arial Black"/>
                <a:sym typeface="Arial Black"/>
              </a:rPr>
              <a:t>Plat Reserve</a:t>
            </a:r>
            <a:endParaRPr b="1" dirty="0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1B25F0F8-3FEB-1BCD-C142-0099984D96E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8784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1F39994F-1487-00AB-1DB8-A1AD1D3CB6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FC4E0447-D679-1B21-2FD1-12410C9DD96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4A9D4F1-7F04-CBC0-9C2F-60B0D8320D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58B275-F9A6-113C-7C70-786BB6213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72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05FDA21-C227-02E6-00D4-0C6985AA33F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448" y="2407395"/>
            <a:ext cx="2274748" cy="31665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B42C6EA-51B5-CCDC-C54A-2E6740A5B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741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54BBB5-3939-F6B5-7160-156ACB2A111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40117" y="2407395"/>
            <a:ext cx="2274747" cy="31665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32B6CF-EC1E-55A5-BAE4-DAFBF17B8D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2410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A6A13A-164F-0213-0CBA-3C83768D8E0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786" y="2407395"/>
            <a:ext cx="2274747" cy="316655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B69A77-E978-C6F8-1F56-33460325E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9079" y="520700"/>
            <a:ext cx="2908300" cy="5816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6DEE6F-3AF2-4E5B-D619-B7D8C1A9DD2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73455" y="2407395"/>
            <a:ext cx="2274747" cy="31665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61C9FF-17D7-EF57-21D1-3568EE62FEC2}"/>
              </a:ext>
            </a:extLst>
          </p:cNvPr>
          <p:cNvSpPr txBox="1"/>
          <p:nvPr/>
        </p:nvSpPr>
        <p:spPr>
          <a:xfrm>
            <a:off x="291830" y="6527260"/>
            <a:ext cx="1226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Note: We cannot increase the font size and Card art due to the Card name and it will be too edge to edge. Also, we have kept the same size in Charge &amp; Reserve.</a:t>
            </a:r>
            <a:endParaRPr lang="en-IN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324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>
          <a:extLst>
            <a:ext uri="{FF2B5EF4-FFF2-40B4-BE49-F238E27FC236}">
              <a16:creationId xmlns:a16="http://schemas.microsoft.com/office/drawing/2014/main" id="{EE9E4DC0-4414-2758-DF01-BAE69175B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>
            <a:extLst>
              <a:ext uri="{FF2B5EF4-FFF2-40B4-BE49-F238E27FC236}">
                <a16:creationId xmlns:a16="http://schemas.microsoft.com/office/drawing/2014/main" id="{61F9D898-0165-72EC-C794-299649DEBE8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14D9CD7-E219-C50A-D023-E3CABCCE2C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717030-3931-8EDE-1CCC-62D5B16DA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48" y="520700"/>
            <a:ext cx="2908300" cy="58166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C2ECA30-CC29-4733-B7C3-D081B555C2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60224" y="2407396"/>
            <a:ext cx="2274746" cy="316654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E4DBF93-2716-D3A7-67ED-C074B76756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542" y="520700"/>
            <a:ext cx="2908300" cy="58166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F919C38-38C2-BE1C-D17D-F5B21B4710E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918" y="2407396"/>
            <a:ext cx="2274746" cy="31665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F70A95E-17EB-3EF1-3DC8-208400E587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288" y="520700"/>
            <a:ext cx="2908300" cy="58166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5FE9F15-6929-6FBA-0805-862B5EC885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3664" y="2407396"/>
            <a:ext cx="2274746" cy="31665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61B2CF6-B8A3-D70B-8DDF-407DBC0CA4BE}"/>
              </a:ext>
            </a:extLst>
          </p:cNvPr>
          <p:cNvSpPr txBox="1"/>
          <p:nvPr/>
        </p:nvSpPr>
        <p:spPr>
          <a:xfrm>
            <a:off x="291830" y="6527260"/>
            <a:ext cx="122628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FF0000"/>
                </a:solidFill>
              </a:rPr>
              <a:t>Note: We cannot increase the font size and Card art due to the Card name and it will be too edge to edge. Also, we have kept the same size in Charge &amp; Reserve.</a:t>
            </a:r>
            <a:endParaRPr lang="en-IN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46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8158f467-f592-4f68-b205-41e7c092277d}" enabled="1" method="Standard" siteId="{66295b3b-c4fd-41af-a077-c0ec2a40e369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9261</TotalTime>
  <Words>121</Words>
  <Application>Microsoft Office PowerPoint</Application>
  <PresentationFormat>Widescreen</PresentationFormat>
  <Paragraphs>6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 Black</vt:lpstr>
      <vt:lpstr>Arial</vt:lpstr>
      <vt:lpstr>Office Theme</vt:lpstr>
      <vt:lpstr>1056 X 1470</vt:lpstr>
      <vt:lpstr>PowerPoint Presentation</vt:lpstr>
      <vt:lpstr>Plat Charge</vt:lpstr>
      <vt:lpstr>PowerPoint Presentation</vt:lpstr>
      <vt:lpstr>PowerPoint Presentation</vt:lpstr>
      <vt:lpstr>Plat Reserve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Bhagyashree</dc:creator>
  <cp:lastModifiedBy>Bhagyashree Shah</cp:lastModifiedBy>
  <cp:revision>66</cp:revision>
  <dcterms:created xsi:type="dcterms:W3CDTF">2026-02-06T15:02:27Z</dcterms:created>
  <dcterms:modified xsi:type="dcterms:W3CDTF">2026-03-26T07:09:27Z</dcterms:modified>
</cp:coreProperties>
</file>